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2" r:id="rId4"/>
    <p:sldId id="257" r:id="rId5"/>
    <p:sldId id="256" r:id="rId6"/>
    <p:sldId id="261" r:id="rId7"/>
    <p:sldId id="260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0D34-5031-47A0-9504-B90185BE9B4A}" type="datetimeFigureOut">
              <a:rPr lang="pl-PL" smtClean="0"/>
              <a:t>2018-02-28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3418-304A-4599-8DA4-850E7C9F6D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886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0D34-5031-47A0-9504-B90185BE9B4A}" type="datetimeFigureOut">
              <a:rPr lang="pl-PL" smtClean="0"/>
              <a:t>2018-02-28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3418-304A-4599-8DA4-850E7C9F6D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776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0D34-5031-47A0-9504-B90185BE9B4A}" type="datetimeFigureOut">
              <a:rPr lang="pl-PL" smtClean="0"/>
              <a:t>2018-02-28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3418-304A-4599-8DA4-850E7C9F6D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2540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0D34-5031-47A0-9504-B90185BE9B4A}" type="datetimeFigureOut">
              <a:rPr lang="pl-PL" smtClean="0"/>
              <a:t>2018-02-28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3418-304A-4599-8DA4-850E7C9F6D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2703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0D34-5031-47A0-9504-B90185BE9B4A}" type="datetimeFigureOut">
              <a:rPr lang="pl-PL" smtClean="0"/>
              <a:t>2018-02-28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3418-304A-4599-8DA4-850E7C9F6D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487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0D34-5031-47A0-9504-B90185BE9B4A}" type="datetimeFigureOut">
              <a:rPr lang="pl-PL" smtClean="0"/>
              <a:t>2018-02-28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3418-304A-4599-8DA4-850E7C9F6D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700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0D34-5031-47A0-9504-B90185BE9B4A}" type="datetimeFigureOut">
              <a:rPr lang="pl-PL" smtClean="0"/>
              <a:t>2018-02-28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3418-304A-4599-8DA4-850E7C9F6D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6339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0D34-5031-47A0-9504-B90185BE9B4A}" type="datetimeFigureOut">
              <a:rPr lang="pl-PL" smtClean="0"/>
              <a:t>2018-02-28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3418-304A-4599-8DA4-850E7C9F6D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7574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0D34-5031-47A0-9504-B90185BE9B4A}" type="datetimeFigureOut">
              <a:rPr lang="pl-PL" smtClean="0"/>
              <a:t>2018-02-28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3418-304A-4599-8DA4-850E7C9F6D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308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0D34-5031-47A0-9504-B90185BE9B4A}" type="datetimeFigureOut">
              <a:rPr lang="pl-PL" smtClean="0"/>
              <a:t>2018-02-28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3418-304A-4599-8DA4-850E7C9F6D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9580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C0D34-5031-47A0-9504-B90185BE9B4A}" type="datetimeFigureOut">
              <a:rPr lang="pl-PL" smtClean="0"/>
              <a:t>2018-02-28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33418-304A-4599-8DA4-850E7C9F6D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4757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wipe/>
      </p:transition>
    </mc:Choice>
    <mc:Fallback>
      <p:transition spd="slow" advClick="0" advTm="5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C0D34-5031-47A0-9504-B90185BE9B4A}" type="datetimeFigureOut">
              <a:rPr lang="pl-PL" smtClean="0"/>
              <a:t>2018-02-28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3418-304A-4599-8DA4-850E7C9F6D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180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wipe/>
      </p:transition>
    </mc:Choice>
    <mc:Fallback>
      <p:transition spd="slow" advClick="0" advTm="5000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7813"/>
            <a:ext cx="12192000" cy="288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8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wipe/>
      </p:transition>
    </mc:Choice>
    <mc:Fallback>
      <p:transition spd="slow"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468"/>
            <a:ext cx="12192000" cy="477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79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wipe/>
      </p:transition>
    </mc:Choice>
    <mc:Fallback>
      <p:transition spd="slow"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607"/>
            <a:ext cx="12192000" cy="476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03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wipe/>
      </p:transition>
    </mc:Choice>
    <mc:Fallback>
      <p:transition spd="slow"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" y="1161288"/>
            <a:ext cx="12118848" cy="45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91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wipe/>
      </p:transition>
    </mc:Choice>
    <mc:Fallback>
      <p:transition spd="slow"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124"/>
            <a:ext cx="12192000" cy="414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8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wipe/>
      </p:transition>
    </mc:Choice>
    <mc:Fallback>
      <p:transition spd="slow"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9252"/>
            <a:ext cx="12192000" cy="377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6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wipe/>
      </p:transition>
    </mc:Choice>
    <mc:Fallback>
      <p:transition spd="slow"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958"/>
            <a:ext cx="12192000" cy="511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8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5000">
        <p:wipe/>
      </p:transition>
    </mc:Choice>
    <mc:Fallback>
      <p:transition spd="slow" advClick="0" advTm="5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UMSTW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Kunert Tomasz</dc:creator>
  <cp:lastModifiedBy>Kunert Tomasz</cp:lastModifiedBy>
  <cp:revision>2</cp:revision>
  <dcterms:created xsi:type="dcterms:W3CDTF">2018-02-28T14:49:04Z</dcterms:created>
  <dcterms:modified xsi:type="dcterms:W3CDTF">2018-02-28T14:58:51Z</dcterms:modified>
</cp:coreProperties>
</file>